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Клубный час</a:t>
            </a:r>
            <a:br>
              <a:rPr lang="ru-RU" sz="3600" dirty="0" smtClean="0"/>
            </a:br>
            <a:r>
              <a:rPr lang="ru-RU" sz="3600" b="1" dirty="0" smtClean="0"/>
              <a:t>«Владимир Бехтерев»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Из цикла бесед</a:t>
            </a:r>
            <a:br>
              <a:rPr lang="ru-RU" sz="3600" dirty="0" smtClean="0"/>
            </a:br>
            <a:r>
              <a:rPr lang="ru-RU" sz="3600" b="1" dirty="0" smtClean="0"/>
              <a:t>«Известнейшие люди Елабуги»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начальных классов:</a:t>
            </a:r>
          </a:p>
          <a:p>
            <a:r>
              <a:rPr lang="ru-RU" dirty="0" smtClean="0"/>
              <a:t>Локтева Л. 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00c97ede89f978525684dfcb5e8901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357166"/>
            <a:ext cx="4000528" cy="59330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Дом</a:t>
            </a:r>
            <a:r>
              <a:rPr lang="ru-RU" sz="2400" dirty="0" smtClean="0"/>
              <a:t>,</a:t>
            </a:r>
            <a:r>
              <a:rPr lang="ru-RU" sz="2400" dirty="0" smtClean="0"/>
              <a:t> </a:t>
            </a:r>
            <a:r>
              <a:rPr lang="ru-RU" sz="2400" dirty="0" smtClean="0"/>
              <a:t>где прошли детские годы Бехтерева</a:t>
            </a:r>
            <a:endParaRPr lang="ru-RU" sz="2400" dirty="0"/>
          </a:p>
        </p:txBody>
      </p:sp>
      <p:pic>
        <p:nvPicPr>
          <p:cNvPr id="6" name="Содержимое 5" descr="House_of_V._M._Bekhter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357166"/>
            <a:ext cx="6929485" cy="514353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ekhterev_1913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500042"/>
            <a:ext cx="4643470" cy="582773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bekhterev_1912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530225"/>
            <a:ext cx="7143800" cy="518479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behterev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530225"/>
            <a:ext cx="7000924" cy="575629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</TotalTime>
  <Words>18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Клубный час «Владимир Бехтерев» Из цикла бесед «Известнейшие люди Елабуги» </vt:lpstr>
      <vt:lpstr>Слайд 2</vt:lpstr>
      <vt:lpstr>Дом, где прошли детские годы Бехтерева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Клубный час «Владимир Бехтерев» Из цикла бесед «Известнейшие люди Елабуги» </dc:title>
  <cp:lastModifiedBy>С@ш@</cp:lastModifiedBy>
  <cp:revision>3</cp:revision>
  <dcterms:modified xsi:type="dcterms:W3CDTF">2011-05-24T06:22:02Z</dcterms:modified>
</cp:coreProperties>
</file>